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6" r:id="rId2"/>
    <p:sldId id="267" r:id="rId3"/>
    <p:sldId id="268" r:id="rId4"/>
    <p:sldId id="262" r:id="rId5"/>
    <p:sldId id="263" r:id="rId6"/>
    <p:sldId id="265" r:id="rId7"/>
    <p:sldId id="264" r:id="rId8"/>
    <p:sldId id="256" r:id="rId9"/>
    <p:sldId id="25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0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2" d="100"/>
          <a:sy n="112" d="100"/>
        </p:scale>
        <p:origin x="4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8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8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8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9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5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214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53392D5-8832-4095-8C42-A80D3146EA11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5C1759-33C2-4BEC-89FB-4D3DA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beginners-guide/how-to-choose-the-best-website-builder/#bigcommerce" TargetMode="External"/><Relationship Id="rId13" Type="http://schemas.openxmlformats.org/officeDocument/2006/relationships/hyperlink" Target="https://www.wpbeginner.com/beginners-guide/how-to-choose-the-best-website-builder/#wix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wpbeginner.com/beginners-guide/how-to-choose-the-best-website-builder/#domaincom" TargetMode="External"/><Relationship Id="rId12" Type="http://schemas.openxmlformats.org/officeDocument/2006/relationships/hyperlink" Target="https://www.wpbeginner.com/beginners-guide/how-to-choose-the-best-website-builder/#squarespac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pbeginner.com/beginners-guide/how-to-choose-the-best-website-builder/#gatorbyhostgator" TargetMode="External"/><Relationship Id="rId11" Type="http://schemas.openxmlformats.org/officeDocument/2006/relationships/hyperlink" Target="https://www.wpbeginner.com/beginners-guide/how-to-choose-the-best-website-builder/#weebly" TargetMode="External"/><Relationship Id="rId5" Type="http://schemas.openxmlformats.org/officeDocument/2006/relationships/hyperlink" Target="https://www.wpbeginner.com/beginners-guide/how-to-choose-the-best-website-builder/#constantcontactwebsitebuilder" TargetMode="External"/><Relationship Id="rId10" Type="http://schemas.openxmlformats.org/officeDocument/2006/relationships/hyperlink" Target="https://www.wpbeginner.com/beginners-guide/how-to-choose-the-best-website-builder/#wpdotcom" TargetMode="External"/><Relationship Id="rId4" Type="http://schemas.openxmlformats.org/officeDocument/2006/relationships/hyperlink" Target="https://www.wpbeginner.com/beginners-guide/how-to-choose-the-best-website-builder/#bestwebsitebuilder" TargetMode="External"/><Relationship Id="rId9" Type="http://schemas.openxmlformats.org/officeDocument/2006/relationships/hyperlink" Target="https://www.wpbeginner.com/beginners-guide/how-to-choose-the-best-website-builder/#shopify" TargetMode="External"/><Relationship Id="rId14" Type="http://schemas.openxmlformats.org/officeDocument/2006/relationships/hyperlink" Target="https://www.wpbeginner.com/beginners-guide/how-to-choose-the-best-website-builder/#boldgri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husandrina12.wixsite.com/website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D" sz="4000" dirty="0"/>
              <a:t>Crearea documentelor Web cu ajutorul </a:t>
            </a:r>
            <a:r>
              <a:rPr lang="en-MD" sz="4000" dirty="0" smtClean="0"/>
              <a:t>aplica</a:t>
            </a:r>
            <a:r>
              <a:rPr lang="ro-MD" sz="4000" dirty="0" smtClean="0"/>
              <a:t>t</a:t>
            </a:r>
            <a:r>
              <a:rPr lang="en-MD" sz="4000" dirty="0" smtClean="0"/>
              <a:t>iilor </a:t>
            </a:r>
            <a:r>
              <a:rPr lang="en-MD" sz="4000" dirty="0"/>
              <a:t>online </a:t>
            </a:r>
            <a:endParaRPr lang="en-US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MD" dirty="0" smtClean="0"/>
              <a:t>Leahu Sandrina                Marin Anastasia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sz="4000" dirty="0" smtClean="0">
                <a:solidFill>
                  <a:srgbClr val="490326"/>
                </a:solidFill>
              </a:rPr>
              <a:t>Multumim pentru atentie!</a:t>
            </a:r>
            <a:endParaRPr lang="en-US" sz="4000" dirty="0">
              <a:solidFill>
                <a:srgbClr val="490326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4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7338" y="21530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Site-</a:t>
            </a:r>
            <a:r>
              <a:rPr lang="en-US" dirty="0" err="1"/>
              <a:t>urilor</a:t>
            </a:r>
            <a:r>
              <a:rPr lang="en-US" dirty="0"/>
              <a:t> online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5" y="1586904"/>
            <a:ext cx="4474852" cy="2584928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BC930165-97AE-DA4E-8420-5A0F88E8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5" y="4789324"/>
            <a:ext cx="6892034" cy="12446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25D13CA-939C-024E-9BDA-9D08A7BB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70" y="1217182"/>
            <a:ext cx="4089400" cy="12446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956870" y="2510036"/>
            <a:ext cx="380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 https://html-online.com/editor/</a:t>
            </a:r>
            <a:endParaRPr lang="en-MD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56870" y="3280249"/>
            <a:ext cx="4696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 https://html5-editor.net/?fbclid=IwAR0ap0r179qV4-EUiQocVWDon9fRsfsuM9CNPPeWzNsHB-JXIbRgGwFHGh4</a:t>
            </a:r>
            <a:endParaRPr lang="en-MD" dirty="0"/>
          </a:p>
        </p:txBody>
      </p:sp>
    </p:spTree>
    <p:extLst>
      <p:ext uri="{BB962C8B-B14F-4D97-AF65-F5344CB8AC3E}">
        <p14:creationId xmlns:p14="http://schemas.microsoft.com/office/powerpoint/2010/main" val="15500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189" y="111095"/>
            <a:ext cx="10058400" cy="1371600"/>
          </a:xfrm>
        </p:spPr>
        <p:txBody>
          <a:bodyPr/>
          <a:lstStyle/>
          <a:p>
            <a:r>
              <a:rPr lang="ro-MD" dirty="0" smtClean="0"/>
              <a:t>Exemplu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768" t="35951" r="13842" b="14633"/>
          <a:stretch/>
        </p:blipFill>
        <p:spPr>
          <a:xfrm>
            <a:off x="274189" y="1251959"/>
            <a:ext cx="11592732" cy="50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049" t="6889" r="6551" b="11785"/>
          <a:stretch/>
        </p:blipFill>
        <p:spPr>
          <a:xfrm>
            <a:off x="-1" y="3405143"/>
            <a:ext cx="6446067" cy="3452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3544692"/>
            <a:ext cx="414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dirty="0" smtClean="0"/>
              <a:t>Alegem domeniul despre care urmează să fie siteul</a:t>
            </a:r>
            <a:endParaRPr lang="en-US" sz="1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667" t="7555" r="4833" b="14889"/>
          <a:stretch/>
        </p:blipFill>
        <p:spPr>
          <a:xfrm>
            <a:off x="6446066" y="3544692"/>
            <a:ext cx="5697416" cy="2687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3009" y="3938096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dirty="0" smtClean="0"/>
              <a:t>Putem folosi singuri editorul pentru site sau să-l </a:t>
            </a:r>
          </a:p>
          <a:p>
            <a:r>
              <a:rPr lang="ro-MD" sz="1200" dirty="0" smtClean="0"/>
              <a:t>creăm cu ajutorul Wix ADI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2963" y="589382"/>
            <a:ext cx="9744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În cazul în care nu avem abilități de programare, putem folosi unul dintre următoarele </a:t>
            </a:r>
          </a:p>
          <a:p>
            <a:r>
              <a:rPr lang="en-US" dirty="0" smtClean="0"/>
              <a:t>“website builders”: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934" y="1164005"/>
            <a:ext cx="3642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4"/>
              </a:rPr>
              <a:t>WordPress.org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5"/>
              </a:rPr>
              <a:t>Constant Contact Website Builder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6"/>
              </a:rPr>
              <a:t>Gator by </a:t>
            </a:r>
            <a:r>
              <a:rPr lang="en-US" b="0" i="0" u="none" strike="noStrike" dirty="0" err="1" smtClean="0">
                <a:solidFill>
                  <a:srgbClr val="EA6A1B"/>
                </a:solidFill>
                <a:effectLst/>
                <a:latin typeface="proxima-nova"/>
                <a:hlinkClick r:id="rId6"/>
              </a:rPr>
              <a:t>HostGator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7"/>
              </a:rPr>
              <a:t>Domain.com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err="1" smtClean="0">
                <a:solidFill>
                  <a:srgbClr val="EA6A1B"/>
                </a:solidFill>
                <a:effectLst/>
                <a:latin typeface="proxima-nova"/>
                <a:hlinkClick r:id="rId8"/>
              </a:rPr>
              <a:t>BigCommerce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9"/>
              </a:rPr>
              <a:t>Shopify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0838" y="1302504"/>
            <a:ext cx="1821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10"/>
              </a:rPr>
              <a:t>WordPress.com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sng" dirty="0" err="1" smtClean="0">
                <a:solidFill>
                  <a:srgbClr val="EA6A1B"/>
                </a:solidFill>
                <a:effectLst/>
                <a:latin typeface="proxima-nova"/>
                <a:hlinkClick r:id="rId11"/>
              </a:rPr>
              <a:t>Weebly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smtClean="0">
                <a:solidFill>
                  <a:srgbClr val="EA6A1B"/>
                </a:solidFill>
                <a:effectLst/>
                <a:latin typeface="proxima-nova"/>
                <a:hlinkClick r:id="rId12"/>
              </a:rPr>
              <a:t>Squarespace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err="1" smtClean="0">
                <a:solidFill>
                  <a:srgbClr val="EA6A1B"/>
                </a:solidFill>
                <a:effectLst/>
                <a:latin typeface="proxima-nova"/>
                <a:hlinkClick r:id="rId13"/>
              </a:rPr>
              <a:t>Wix</a:t>
            </a:r>
            <a:endParaRPr lang="en-US" b="0" i="0" dirty="0" smtClean="0">
              <a:solidFill>
                <a:srgbClr val="464646"/>
              </a:solidFill>
              <a:effectLst/>
              <a:latin typeface="proxima-nova"/>
            </a:endParaRPr>
          </a:p>
          <a:p>
            <a:r>
              <a:rPr lang="en-US" b="0" i="0" u="none" strike="noStrike" dirty="0" err="1" smtClean="0">
                <a:solidFill>
                  <a:srgbClr val="EA6A1B"/>
                </a:solidFill>
                <a:effectLst/>
                <a:latin typeface="proxima-nova"/>
                <a:hlinkClick r:id="rId14"/>
              </a:rPr>
              <a:t>BoldGrid</a:t>
            </a:r>
            <a:endParaRPr lang="en-US" b="0" i="0" dirty="0">
              <a:solidFill>
                <a:srgbClr val="464646"/>
              </a:solidFill>
              <a:effectLst/>
              <a:latin typeface="proxima-nov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075815"/>
            <a:ext cx="82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Acest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exemplu</a:t>
            </a:r>
            <a:r>
              <a:rPr lang="ro-MD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arat</a:t>
            </a:r>
            <a:r>
              <a:rPr lang="ro-MD" dirty="0" smtClean="0">
                <a:solidFill>
                  <a:srgbClr val="00B050"/>
                </a:solidFill>
              </a:rPr>
              <a:t>ă cum am folosit Wix.com care scrie codul în HTML5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613" b="13418"/>
          <a:stretch/>
        </p:blipFill>
        <p:spPr>
          <a:xfrm>
            <a:off x="616226" y="933502"/>
            <a:ext cx="4969528" cy="22354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6193" b="18709"/>
          <a:stretch/>
        </p:blipFill>
        <p:spPr>
          <a:xfrm>
            <a:off x="2163698" y="3467104"/>
            <a:ext cx="8027240" cy="33908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5662" b="15184"/>
          <a:stretch/>
        </p:blipFill>
        <p:spPr>
          <a:xfrm>
            <a:off x="6370982" y="933502"/>
            <a:ext cx="5020735" cy="2235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33178"/>
            <a:ext cx="12556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Dac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alegem să lucrăm singuri cu editorul avem mai multe obțiuni să ne creem pagina Web, precum poziția/mărimea/fontul titlului și </a:t>
            </a:r>
          </a:p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textului,background-ul, adăuga filtre imaginilor utilizate.</a:t>
            </a:r>
          </a:p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asemenea, putem adăuga aplicații, folosi insrumentele speciale pentru crearea siteului, crea forum-uri, chat-uri, evenimente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3111" r="68885" b="6666"/>
          <a:stretch/>
        </p:blipFill>
        <p:spPr>
          <a:xfrm>
            <a:off x="731520" y="822960"/>
            <a:ext cx="3406140" cy="49316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556" r="34583" b="16445"/>
          <a:stretch/>
        </p:blipFill>
        <p:spPr>
          <a:xfrm>
            <a:off x="4631314" y="1082778"/>
            <a:ext cx="7126346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2715" t="9697" r="10385" b="13203"/>
          <a:stretch/>
        </p:blipFill>
        <p:spPr>
          <a:xfrm>
            <a:off x="6516413" y="713421"/>
            <a:ext cx="4587766" cy="25644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8005" t="28057" r="10816" b="23210"/>
          <a:stretch/>
        </p:blipFill>
        <p:spPr>
          <a:xfrm>
            <a:off x="919655" y="1178269"/>
            <a:ext cx="4677103" cy="1578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9218"/>
            <a:ext cx="1198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dirty="0" smtClean="0"/>
              <a:t>Dacă lucrăm cu Wix ADI trebuie să răspundem la câteva întrebări despre preferințele noastre legate de site, apoi </a:t>
            </a:r>
          </a:p>
          <a:p>
            <a:r>
              <a:rPr lang="ro-MD" dirty="0" smtClean="0"/>
              <a:t>putem face modificările dorite.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004" y="3437402"/>
            <a:ext cx="116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i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Putem alege și modifica design-ul, titlul, textul, imginile, videourile, informația personală, animațiile,etc. </a:t>
            </a:r>
            <a:endParaRPr lang="en-US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39" y="3806734"/>
            <a:ext cx="6913824" cy="2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46" t="6074" r="817" b="12342"/>
          <a:stretch/>
        </p:blipFill>
        <p:spPr>
          <a:xfrm>
            <a:off x="914401" y="932498"/>
            <a:ext cx="10560588" cy="490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76" y="230933"/>
            <a:ext cx="1234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dirty="0" smtClean="0"/>
              <a:t>Așa arată interfața paginii unde facem modificările dorite. Putem face preview siteului înainte de a-l publica</a:t>
            </a:r>
          </a:p>
        </p:txBody>
      </p:sp>
    </p:spTree>
    <p:extLst>
      <p:ext uri="{BB962C8B-B14F-4D97-AF65-F5344CB8AC3E}">
        <p14:creationId xmlns:p14="http://schemas.microsoft.com/office/powerpoint/2010/main" val="39241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6407" b="11699"/>
          <a:stretch/>
        </p:blipFill>
        <p:spPr>
          <a:xfrm>
            <a:off x="-1" y="50365"/>
            <a:ext cx="6564709" cy="30240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6799" b="13184"/>
          <a:stretch/>
        </p:blipFill>
        <p:spPr>
          <a:xfrm>
            <a:off x="6564708" y="333286"/>
            <a:ext cx="5545750" cy="24953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7005" b="14032"/>
          <a:stretch/>
        </p:blipFill>
        <p:spPr>
          <a:xfrm>
            <a:off x="-1" y="3331960"/>
            <a:ext cx="6421687" cy="28808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564708" y="4471411"/>
            <a:ext cx="517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https://leahusandrina12.wixsite.com/website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64708" y="3902475"/>
            <a:ext cx="4083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400" dirty="0" smtClean="0"/>
              <a:t>Acesta este un exemplu de site creat de noi </a:t>
            </a:r>
            <a:endParaRPr lang="en-US" sz="1400" dirty="0" smtClean="0"/>
          </a:p>
          <a:p>
            <a:r>
              <a:rPr lang="ro-MD" sz="1400" dirty="0" smtClean="0"/>
              <a:t>cu ajutorul acestei platforme</a:t>
            </a:r>
            <a:r>
              <a:rPr lang="en-US" sz="1400" dirty="0" smtClean="0"/>
              <a:t>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6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Савон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Савон</Template>
  <TotalTime>162</TotalTime>
  <Words>231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Century Gothic</vt:lpstr>
      <vt:lpstr>Garamond</vt:lpstr>
      <vt:lpstr>proxima-nova</vt:lpstr>
      <vt:lpstr>Times New Roman</vt:lpstr>
      <vt:lpstr>Савон</vt:lpstr>
      <vt:lpstr>Crearea documentelor Web cu ajutorul aplicatiilor online </vt:lpstr>
      <vt:lpstr>O aplicatie pentru crearea Site-urilor online </vt:lpstr>
      <vt:lpstr>Exemplu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Multumim pentru atentie!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Sandrina Leahu</dc:creator>
  <cp:lastModifiedBy>Sandrina Leahu</cp:lastModifiedBy>
  <cp:revision>14</cp:revision>
  <dcterms:created xsi:type="dcterms:W3CDTF">2020-03-15T17:50:34Z</dcterms:created>
  <dcterms:modified xsi:type="dcterms:W3CDTF">2020-03-15T20:32:50Z</dcterms:modified>
</cp:coreProperties>
</file>